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Hind"/>
      <p:regular r:id="rId17"/>
      <p:bold r:id="rId18"/>
    </p:embeddedFont>
    <p:embeddedFont>
      <p:font typeface="Bebas Neue"/>
      <p:regular r:id="rId19"/>
    </p:embeddedFont>
    <p:embeddedFont>
      <p:font typeface="Josefin Sans"/>
      <p:regular r:id="rId20"/>
      <p:bold r:id="rId21"/>
      <p:italic r:id="rId22"/>
      <p:boldItalic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Josefin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-regular.fntdata"/><Relationship Id="rId22" Type="http://schemas.openxmlformats.org/officeDocument/2006/relationships/font" Target="fonts/JosefinSans-italic.fntdata"/><Relationship Id="rId21" Type="http://schemas.openxmlformats.org/officeDocument/2006/relationships/font" Target="fonts/JosefinSans-bold.fntdata"/><Relationship Id="rId24" Type="http://schemas.openxmlformats.org/officeDocument/2006/relationships/font" Target="fonts/PTSans-regular.fntdata"/><Relationship Id="rId23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JosefinSansSemiBold-regular.fnt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SemiBold-boldItalic.fntdata"/><Relationship Id="rId30" Type="http://schemas.openxmlformats.org/officeDocument/2006/relationships/font" Target="fonts/Josefin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ind-regular.fntdata"/><Relationship Id="rId16" Type="http://schemas.openxmlformats.org/officeDocument/2006/relationships/slide" Target="slides/slide11.xml"/><Relationship Id="rId19" Type="http://schemas.openxmlformats.org/officeDocument/2006/relationships/font" Target="fonts/BebasNeue-regular.fntdata"/><Relationship Id="rId18" Type="http://schemas.openxmlformats.org/officeDocument/2006/relationships/font" Target="fonts/Hi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60bc1af57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60bc1af57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4a8285d2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24a8285d2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60bc1af5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260bc1af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60bc1af5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60bc1af5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60bc1af5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60bc1af5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60bc1af57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60bc1af57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60bc1af5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60bc1af5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260bc1af57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260bc1af57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60bc1af57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60bc1af57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60bc1af5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60bc1af5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958625"/>
            <a:ext cx="6475500" cy="16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2814122"/>
            <a:ext cx="2008200" cy="61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1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1"/>
          <p:cNvSpPr txBox="1"/>
          <p:nvPr>
            <p:ph hasCustomPrompt="1" type="title"/>
          </p:nvPr>
        </p:nvSpPr>
        <p:spPr>
          <a:xfrm>
            <a:off x="3260250" y="2187809"/>
            <a:ext cx="48468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4" name="Google Shape;534;p11"/>
          <p:cNvSpPr txBox="1"/>
          <p:nvPr>
            <p:ph idx="1" type="subTitle"/>
          </p:nvPr>
        </p:nvSpPr>
        <p:spPr>
          <a:xfrm>
            <a:off x="3260250" y="3200475"/>
            <a:ext cx="48468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3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13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539" name="Google Shape;539;p13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16" name="Google Shape;616;p13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13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8" name="Google Shape;618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19" name="Google Shape;619;p13"/>
          <p:cNvSpPr txBox="1"/>
          <p:nvPr>
            <p:ph hasCustomPrompt="1" idx="2" type="title"/>
          </p:nvPr>
        </p:nvSpPr>
        <p:spPr>
          <a:xfrm>
            <a:off x="1511875" y="1346350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0" name="Google Shape;620;p13"/>
          <p:cNvSpPr txBox="1"/>
          <p:nvPr>
            <p:ph hasCustomPrompt="1" idx="3" type="title"/>
          </p:nvPr>
        </p:nvSpPr>
        <p:spPr>
          <a:xfrm>
            <a:off x="1511875" y="3086700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1" name="Google Shape;621;p13"/>
          <p:cNvSpPr txBox="1"/>
          <p:nvPr>
            <p:ph hasCustomPrompt="1" idx="4" type="title"/>
          </p:nvPr>
        </p:nvSpPr>
        <p:spPr>
          <a:xfrm>
            <a:off x="4118750" y="1346361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2" name="Google Shape;622;p13"/>
          <p:cNvSpPr txBox="1"/>
          <p:nvPr>
            <p:ph hasCustomPrompt="1" idx="5" type="title"/>
          </p:nvPr>
        </p:nvSpPr>
        <p:spPr>
          <a:xfrm>
            <a:off x="4118750" y="3086700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3" name="Google Shape;623;p13"/>
          <p:cNvSpPr txBox="1"/>
          <p:nvPr>
            <p:ph idx="1" type="subTitle"/>
          </p:nvPr>
        </p:nvSpPr>
        <p:spPr>
          <a:xfrm>
            <a:off x="721875" y="199525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4" name="Google Shape;624;p13"/>
          <p:cNvSpPr txBox="1"/>
          <p:nvPr>
            <p:ph idx="6" type="subTitle"/>
          </p:nvPr>
        </p:nvSpPr>
        <p:spPr>
          <a:xfrm>
            <a:off x="3328800" y="199525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5" name="Google Shape;625;p13"/>
          <p:cNvSpPr txBox="1"/>
          <p:nvPr>
            <p:ph idx="7" type="subTitle"/>
          </p:nvPr>
        </p:nvSpPr>
        <p:spPr>
          <a:xfrm>
            <a:off x="721975" y="373560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8" type="subTitle"/>
          </p:nvPr>
        </p:nvSpPr>
        <p:spPr>
          <a:xfrm>
            <a:off x="3328850" y="373560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hasCustomPrompt="1" idx="9" type="title"/>
          </p:nvPr>
        </p:nvSpPr>
        <p:spPr>
          <a:xfrm>
            <a:off x="6725625" y="1346361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8" name="Google Shape;628;p13"/>
          <p:cNvSpPr txBox="1"/>
          <p:nvPr>
            <p:ph hasCustomPrompt="1" idx="13" type="title"/>
          </p:nvPr>
        </p:nvSpPr>
        <p:spPr>
          <a:xfrm>
            <a:off x="6725625" y="3086700"/>
            <a:ext cx="9066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9" name="Google Shape;629;p13"/>
          <p:cNvSpPr txBox="1"/>
          <p:nvPr>
            <p:ph idx="14" type="subTitle"/>
          </p:nvPr>
        </p:nvSpPr>
        <p:spPr>
          <a:xfrm>
            <a:off x="5935725" y="199525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15" type="subTitle"/>
          </p:nvPr>
        </p:nvSpPr>
        <p:spPr>
          <a:xfrm>
            <a:off x="5935725" y="3735600"/>
            <a:ext cx="24864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4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4"/>
          <p:cNvSpPr txBox="1"/>
          <p:nvPr>
            <p:ph type="title"/>
          </p:nvPr>
        </p:nvSpPr>
        <p:spPr>
          <a:xfrm>
            <a:off x="4662500" y="3157975"/>
            <a:ext cx="34068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34" name="Google Shape;634;p14"/>
          <p:cNvSpPr txBox="1"/>
          <p:nvPr>
            <p:ph idx="1" type="subTitle"/>
          </p:nvPr>
        </p:nvSpPr>
        <p:spPr>
          <a:xfrm>
            <a:off x="4662500" y="3793750"/>
            <a:ext cx="34068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35" name="Google Shape;635;p1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636" name="Google Shape;636;p14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637" name="Google Shape;637;p14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639" name="Google Shape;639;p14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640" name="Google Shape;640;p14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4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4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4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4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4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4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4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4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14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14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4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4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4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4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4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4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14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4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4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4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4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4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4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4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4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4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4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4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14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4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4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4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14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4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8150621" y="44858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4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4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14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4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4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4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4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4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4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4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4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4" name="Google Shape;714;p14"/>
            <p:cNvGrpSpPr/>
            <p:nvPr/>
          </p:nvGrpSpPr>
          <p:grpSpPr>
            <a:xfrm rot="10800000">
              <a:off x="198279" y="5204872"/>
              <a:ext cx="390833" cy="65713"/>
              <a:chOff x="7988058" y="4485863"/>
              <a:chExt cx="390833" cy="65713"/>
            </a:xfrm>
          </p:grpSpPr>
          <p:sp>
            <p:nvSpPr>
              <p:cNvPr id="715" name="Google Shape;715;p1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5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15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721" name="Google Shape;721;p15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2" name="Google Shape;722;p15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3" name="Google Shape;723;p15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724" name="Google Shape;724;p15"/>
              <p:cNvSpPr/>
              <p:nvPr/>
            </p:nvSpPr>
            <p:spPr>
              <a:xfrm>
                <a:off x="7825517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5"/>
              <p:cNvSpPr/>
              <p:nvPr/>
            </p:nvSpPr>
            <p:spPr>
              <a:xfrm>
                <a:off x="7662950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8313204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815063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5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5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5"/>
              <p:cNvSpPr/>
              <p:nvPr/>
            </p:nvSpPr>
            <p:spPr>
              <a:xfrm>
                <a:off x="79880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5"/>
              <p:cNvSpPr/>
              <p:nvPr/>
            </p:nvSpPr>
            <p:spPr>
              <a:xfrm>
                <a:off x="78254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0" name="Google Shape;800;p1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01" name="Google Shape;801;p15"/>
          <p:cNvSpPr txBox="1"/>
          <p:nvPr>
            <p:ph idx="1" type="body"/>
          </p:nvPr>
        </p:nvSpPr>
        <p:spPr>
          <a:xfrm>
            <a:off x="720000" y="1215750"/>
            <a:ext cx="77040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" name="Google Shape;802;p15"/>
          <p:cNvSpPr/>
          <p:nvPr/>
        </p:nvSpPr>
        <p:spPr>
          <a:xfrm rot="10800000">
            <a:off x="685954" y="4885647"/>
            <a:ext cx="65700" cy="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6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06" name="Google Shape;806;p16"/>
          <p:cNvSpPr txBox="1"/>
          <p:nvPr>
            <p:ph idx="1" type="subTitle"/>
          </p:nvPr>
        </p:nvSpPr>
        <p:spPr>
          <a:xfrm>
            <a:off x="720075" y="2401550"/>
            <a:ext cx="23469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7" name="Google Shape;807;p16"/>
          <p:cNvSpPr txBox="1"/>
          <p:nvPr>
            <p:ph idx="2" type="subTitle"/>
          </p:nvPr>
        </p:nvSpPr>
        <p:spPr>
          <a:xfrm>
            <a:off x="3398632" y="2401550"/>
            <a:ext cx="23469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8" name="Google Shape;808;p16"/>
          <p:cNvSpPr txBox="1"/>
          <p:nvPr>
            <p:ph idx="3" type="subTitle"/>
          </p:nvPr>
        </p:nvSpPr>
        <p:spPr>
          <a:xfrm>
            <a:off x="6077170" y="2401550"/>
            <a:ext cx="23469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9" name="Google Shape;809;p16"/>
          <p:cNvSpPr txBox="1"/>
          <p:nvPr>
            <p:ph idx="4" type="subTitle"/>
          </p:nvPr>
        </p:nvSpPr>
        <p:spPr>
          <a:xfrm>
            <a:off x="720075" y="2082925"/>
            <a:ext cx="2346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0" name="Google Shape;810;p16"/>
          <p:cNvSpPr txBox="1"/>
          <p:nvPr>
            <p:ph idx="5" type="subTitle"/>
          </p:nvPr>
        </p:nvSpPr>
        <p:spPr>
          <a:xfrm>
            <a:off x="3398635" y="2082925"/>
            <a:ext cx="2346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1" name="Google Shape;811;p16"/>
          <p:cNvSpPr txBox="1"/>
          <p:nvPr>
            <p:ph idx="6" type="subTitle"/>
          </p:nvPr>
        </p:nvSpPr>
        <p:spPr>
          <a:xfrm>
            <a:off x="6077170" y="2082925"/>
            <a:ext cx="23469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812" name="Google Shape;812;p16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cxnSp>
          <p:nvCxnSpPr>
            <p:cNvPr id="813" name="Google Shape;813;p16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16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5" name="Google Shape;815;p16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816" name="Google Shape;816;p1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7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95" name="Google Shape;895;p17"/>
          <p:cNvSpPr txBox="1"/>
          <p:nvPr>
            <p:ph idx="1" type="subTitle"/>
          </p:nvPr>
        </p:nvSpPr>
        <p:spPr>
          <a:xfrm>
            <a:off x="900550" y="1893825"/>
            <a:ext cx="33426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17"/>
          <p:cNvSpPr txBox="1"/>
          <p:nvPr>
            <p:ph idx="2" type="subTitle"/>
          </p:nvPr>
        </p:nvSpPr>
        <p:spPr>
          <a:xfrm>
            <a:off x="4900774" y="1893825"/>
            <a:ext cx="33426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17"/>
          <p:cNvSpPr txBox="1"/>
          <p:nvPr>
            <p:ph idx="3" type="subTitle"/>
          </p:nvPr>
        </p:nvSpPr>
        <p:spPr>
          <a:xfrm>
            <a:off x="900550" y="3555825"/>
            <a:ext cx="33426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8" name="Google Shape;898;p17"/>
          <p:cNvSpPr txBox="1"/>
          <p:nvPr>
            <p:ph idx="4" type="subTitle"/>
          </p:nvPr>
        </p:nvSpPr>
        <p:spPr>
          <a:xfrm>
            <a:off x="4900774" y="3555825"/>
            <a:ext cx="33426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17"/>
          <p:cNvSpPr txBox="1"/>
          <p:nvPr>
            <p:ph idx="5" type="subTitle"/>
          </p:nvPr>
        </p:nvSpPr>
        <p:spPr>
          <a:xfrm>
            <a:off x="900551" y="1575225"/>
            <a:ext cx="3342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0" name="Google Shape;900;p17"/>
          <p:cNvSpPr txBox="1"/>
          <p:nvPr>
            <p:ph idx="6" type="subTitle"/>
          </p:nvPr>
        </p:nvSpPr>
        <p:spPr>
          <a:xfrm>
            <a:off x="4900772" y="1575225"/>
            <a:ext cx="3342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1" name="Google Shape;901;p17"/>
          <p:cNvSpPr txBox="1"/>
          <p:nvPr>
            <p:ph idx="7" type="subTitle"/>
          </p:nvPr>
        </p:nvSpPr>
        <p:spPr>
          <a:xfrm>
            <a:off x="900551" y="3237223"/>
            <a:ext cx="3342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2" name="Google Shape;902;p17"/>
          <p:cNvSpPr txBox="1"/>
          <p:nvPr>
            <p:ph idx="8" type="subTitle"/>
          </p:nvPr>
        </p:nvSpPr>
        <p:spPr>
          <a:xfrm>
            <a:off x="4900772" y="3237223"/>
            <a:ext cx="3342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903" name="Google Shape;903;p17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904" name="Google Shape;904;p17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905" name="Google Shape;905;p1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>
                <a:off x="86383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7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7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80" name="Google Shape;980;p17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17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18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4" name="Google Shape;984;p18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grpSp>
          <p:nvGrpSpPr>
            <p:cNvPr id="985" name="Google Shape;985;p18"/>
            <p:cNvGrpSpPr/>
            <p:nvPr/>
          </p:nvGrpSpPr>
          <p:grpSpPr>
            <a:xfrm>
              <a:off x="-614555" y="-31800"/>
              <a:ext cx="9858605" cy="5781259"/>
              <a:chOff x="-614555" y="-31800"/>
              <a:chExt cx="9858605" cy="5781259"/>
            </a:xfrm>
          </p:grpSpPr>
          <p:cxnSp>
            <p:nvCxnSpPr>
              <p:cNvPr id="986" name="Google Shape;986;p18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8"/>
              <p:cNvCxnSpPr/>
              <p:nvPr/>
            </p:nvCxnSpPr>
            <p:spPr>
              <a:xfrm>
                <a:off x="-100050" y="4995950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988" name="Google Shape;988;p18"/>
              <p:cNvGrpSpPr/>
              <p:nvPr/>
            </p:nvGrpSpPr>
            <p:grpSpPr>
              <a:xfrm rot="10800000">
                <a:off x="-614555" y="4247134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989" name="Google Shape;989;p18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18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18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18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18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1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1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18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18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18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18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18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18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18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18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18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18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18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18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18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18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18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18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18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18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18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18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18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18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18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18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18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18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18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18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18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18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18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18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18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18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18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18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18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18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18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18"/>
                <p:cNvSpPr/>
                <p:nvPr/>
              </p:nvSpPr>
              <p:spPr>
                <a:xfrm>
                  <a:off x="7988058" y="4485863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18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18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18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18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18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18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18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18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18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18"/>
                <p:cNvSpPr/>
                <p:nvPr/>
              </p:nvSpPr>
              <p:spPr>
                <a:xfrm>
                  <a:off x="7988058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18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18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18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18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18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18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18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18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18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18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18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18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18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18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18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18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18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18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18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5" name="Google Shape;1065;p18"/>
            <p:cNvGrpSpPr/>
            <p:nvPr/>
          </p:nvGrpSpPr>
          <p:grpSpPr>
            <a:xfrm rot="10800000">
              <a:off x="198279" y="5204872"/>
              <a:ext cx="390833" cy="65713"/>
              <a:chOff x="7988058" y="4485863"/>
              <a:chExt cx="390833" cy="65713"/>
            </a:xfrm>
          </p:grpSpPr>
          <p:sp>
            <p:nvSpPr>
              <p:cNvPr id="1066" name="Google Shape;1066;p1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7988058" y="448586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9" name="Google Shape;1069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070" name="Google Shape;1070;p18"/>
          <p:cNvSpPr txBox="1"/>
          <p:nvPr>
            <p:ph idx="1" type="subTitle"/>
          </p:nvPr>
        </p:nvSpPr>
        <p:spPr>
          <a:xfrm>
            <a:off x="719700" y="1893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" name="Google Shape;1071;p18"/>
          <p:cNvSpPr txBox="1"/>
          <p:nvPr>
            <p:ph idx="2" type="subTitle"/>
          </p:nvPr>
        </p:nvSpPr>
        <p:spPr>
          <a:xfrm>
            <a:off x="3405558" y="1893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2" name="Google Shape;1072;p18"/>
          <p:cNvSpPr txBox="1"/>
          <p:nvPr>
            <p:ph idx="3" type="subTitle"/>
          </p:nvPr>
        </p:nvSpPr>
        <p:spPr>
          <a:xfrm>
            <a:off x="719700" y="3555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3" name="Google Shape;1073;p18"/>
          <p:cNvSpPr txBox="1"/>
          <p:nvPr>
            <p:ph idx="4" type="subTitle"/>
          </p:nvPr>
        </p:nvSpPr>
        <p:spPr>
          <a:xfrm>
            <a:off x="3405607" y="3555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4" name="Google Shape;1074;p18"/>
          <p:cNvSpPr txBox="1"/>
          <p:nvPr>
            <p:ph idx="5" type="subTitle"/>
          </p:nvPr>
        </p:nvSpPr>
        <p:spPr>
          <a:xfrm>
            <a:off x="6091354" y="1893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5" name="Google Shape;1075;p18"/>
          <p:cNvSpPr txBox="1"/>
          <p:nvPr>
            <p:ph idx="6" type="subTitle"/>
          </p:nvPr>
        </p:nvSpPr>
        <p:spPr>
          <a:xfrm>
            <a:off x="6091460" y="3555825"/>
            <a:ext cx="23325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18"/>
          <p:cNvSpPr txBox="1"/>
          <p:nvPr>
            <p:ph idx="7" type="subTitle"/>
          </p:nvPr>
        </p:nvSpPr>
        <p:spPr>
          <a:xfrm>
            <a:off x="3405524" y="1575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77" name="Google Shape;1077;p18"/>
          <p:cNvSpPr txBox="1"/>
          <p:nvPr>
            <p:ph idx="8" type="subTitle"/>
          </p:nvPr>
        </p:nvSpPr>
        <p:spPr>
          <a:xfrm>
            <a:off x="3405524" y="3237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78" name="Google Shape;1078;p18"/>
          <p:cNvSpPr txBox="1"/>
          <p:nvPr>
            <p:ph idx="9" type="subTitle"/>
          </p:nvPr>
        </p:nvSpPr>
        <p:spPr>
          <a:xfrm>
            <a:off x="6091511" y="1575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79" name="Google Shape;1079;p18"/>
          <p:cNvSpPr txBox="1"/>
          <p:nvPr>
            <p:ph idx="13" type="subTitle"/>
          </p:nvPr>
        </p:nvSpPr>
        <p:spPr>
          <a:xfrm>
            <a:off x="6091511" y="3237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80" name="Google Shape;1080;p18"/>
          <p:cNvSpPr txBox="1"/>
          <p:nvPr>
            <p:ph idx="14" type="subTitle"/>
          </p:nvPr>
        </p:nvSpPr>
        <p:spPr>
          <a:xfrm>
            <a:off x="719700" y="1575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81" name="Google Shape;1081;p18"/>
          <p:cNvSpPr txBox="1"/>
          <p:nvPr>
            <p:ph idx="15" type="subTitle"/>
          </p:nvPr>
        </p:nvSpPr>
        <p:spPr>
          <a:xfrm>
            <a:off x="719700" y="3237225"/>
            <a:ext cx="2332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9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9"/>
          <p:cNvSpPr txBox="1"/>
          <p:nvPr>
            <p:ph hasCustomPrompt="1" type="title"/>
          </p:nvPr>
        </p:nvSpPr>
        <p:spPr>
          <a:xfrm>
            <a:off x="713100" y="539401"/>
            <a:ext cx="35556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5" name="Google Shape;1085;p19"/>
          <p:cNvSpPr txBox="1"/>
          <p:nvPr>
            <p:ph idx="1" type="subTitle"/>
          </p:nvPr>
        </p:nvSpPr>
        <p:spPr>
          <a:xfrm>
            <a:off x="713100" y="1199663"/>
            <a:ext cx="3555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6" name="Google Shape;1086;p19"/>
          <p:cNvSpPr txBox="1"/>
          <p:nvPr>
            <p:ph hasCustomPrompt="1" idx="2" type="title"/>
          </p:nvPr>
        </p:nvSpPr>
        <p:spPr>
          <a:xfrm>
            <a:off x="4875300" y="1351383"/>
            <a:ext cx="35556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7" name="Google Shape;1087;p19"/>
          <p:cNvSpPr txBox="1"/>
          <p:nvPr>
            <p:ph idx="3" type="subTitle"/>
          </p:nvPr>
        </p:nvSpPr>
        <p:spPr>
          <a:xfrm>
            <a:off x="4875300" y="2013988"/>
            <a:ext cx="3555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8" name="Google Shape;1088;p19"/>
          <p:cNvSpPr txBox="1"/>
          <p:nvPr>
            <p:ph hasCustomPrompt="1" idx="4" type="title"/>
          </p:nvPr>
        </p:nvSpPr>
        <p:spPr>
          <a:xfrm>
            <a:off x="713088" y="2163365"/>
            <a:ext cx="35556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9" name="Google Shape;1089;p19"/>
          <p:cNvSpPr txBox="1"/>
          <p:nvPr>
            <p:ph idx="5" type="subTitle"/>
          </p:nvPr>
        </p:nvSpPr>
        <p:spPr>
          <a:xfrm>
            <a:off x="713113" y="2828312"/>
            <a:ext cx="3555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T Sans"/>
              <a:buNone/>
              <a:defRPr sz="14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20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20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093" name="Google Shape;1093;p20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094" name="Google Shape;1094;p20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0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0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0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0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0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0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0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0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0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0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0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0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0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0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0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70" name="Google Shape;1170;p20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20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2" name="Google Shape;1172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515275" y="3052500"/>
            <a:ext cx="5915700" cy="15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633300" y="539406"/>
            <a:ext cx="1797600" cy="1251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21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176" name="Google Shape;1176;p21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177" name="Google Shape;1177;p21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178" name="Google Shape;1178;p21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1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1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1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1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1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1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1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1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1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1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1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1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1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1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1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1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1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1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1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1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1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1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1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1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1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1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1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1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1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1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1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1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1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1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1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1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1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1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1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1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1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1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1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1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1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1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1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1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1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1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1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1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1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1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1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1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1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1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1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1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52" name="Google Shape;1252;p21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21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22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257" name="Google Shape;1257;p22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258" name="Google Shape;1258;p22"/>
            <p:cNvGrpSpPr/>
            <p:nvPr/>
          </p:nvGrpSpPr>
          <p:grpSpPr>
            <a:xfrm rot="10800000">
              <a:off x="363966" y="351772"/>
              <a:ext cx="65700" cy="225325"/>
              <a:chOff x="7825492" y="4166625"/>
              <a:chExt cx="65700" cy="225325"/>
            </a:xfrm>
          </p:grpSpPr>
          <p:sp>
            <p:nvSpPr>
              <p:cNvPr id="1259" name="Google Shape;1259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22"/>
            <p:cNvGrpSpPr/>
            <p:nvPr/>
          </p:nvGrpSpPr>
          <p:grpSpPr>
            <a:xfrm>
              <a:off x="-614555" y="-605978"/>
              <a:ext cx="9858605" cy="5781278"/>
              <a:chOff x="-614555" y="-605978"/>
              <a:chExt cx="9858605" cy="5781278"/>
            </a:xfrm>
          </p:grpSpPr>
          <p:grpSp>
            <p:nvGrpSpPr>
              <p:cNvPr id="1262" name="Google Shape;1262;p22"/>
              <p:cNvGrpSpPr/>
              <p:nvPr/>
            </p:nvGrpSpPr>
            <p:grpSpPr>
              <a:xfrm rot="10800000">
                <a:off x="-614555" y="-605978"/>
                <a:ext cx="1528800" cy="1502325"/>
                <a:chOff x="7662925" y="3847375"/>
                <a:chExt cx="1528800" cy="1502325"/>
              </a:xfrm>
            </p:grpSpPr>
            <p:sp>
              <p:nvSpPr>
                <p:cNvPr id="1263" name="Google Shape;1263;p22"/>
                <p:cNvSpPr/>
                <p:nvPr/>
              </p:nvSpPr>
              <p:spPr>
                <a:xfrm>
                  <a:off x="8313192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22"/>
                <p:cNvSpPr/>
                <p:nvPr/>
              </p:nvSpPr>
              <p:spPr>
                <a:xfrm>
                  <a:off x="8150625" y="448587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22"/>
                <p:cNvSpPr/>
                <p:nvPr/>
              </p:nvSpPr>
              <p:spPr>
                <a:xfrm>
                  <a:off x="79880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22"/>
                <p:cNvSpPr/>
                <p:nvPr/>
              </p:nvSpPr>
              <p:spPr>
                <a:xfrm>
                  <a:off x="78254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22"/>
                <p:cNvSpPr/>
                <p:nvPr/>
              </p:nvSpPr>
              <p:spPr>
                <a:xfrm>
                  <a:off x="76629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22"/>
                <p:cNvSpPr/>
                <p:nvPr/>
              </p:nvSpPr>
              <p:spPr>
                <a:xfrm>
                  <a:off x="83131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22"/>
                <p:cNvSpPr/>
                <p:nvPr/>
              </p:nvSpPr>
              <p:spPr>
                <a:xfrm>
                  <a:off x="81506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22"/>
                <p:cNvSpPr/>
                <p:nvPr/>
              </p:nvSpPr>
              <p:spPr>
                <a:xfrm>
                  <a:off x="79880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22"/>
                <p:cNvSpPr/>
                <p:nvPr/>
              </p:nvSpPr>
              <p:spPr>
                <a:xfrm>
                  <a:off x="78254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22"/>
                <p:cNvSpPr/>
                <p:nvPr/>
              </p:nvSpPr>
              <p:spPr>
                <a:xfrm>
                  <a:off x="76629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22"/>
                <p:cNvSpPr/>
                <p:nvPr/>
              </p:nvSpPr>
              <p:spPr>
                <a:xfrm>
                  <a:off x="91260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22"/>
                <p:cNvSpPr/>
                <p:nvPr/>
              </p:nvSpPr>
              <p:spPr>
                <a:xfrm>
                  <a:off x="89634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22"/>
                <p:cNvSpPr/>
                <p:nvPr/>
              </p:nvSpPr>
              <p:spPr>
                <a:xfrm>
                  <a:off x="8800892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22"/>
                <p:cNvSpPr/>
                <p:nvPr/>
              </p:nvSpPr>
              <p:spPr>
                <a:xfrm>
                  <a:off x="8638325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22"/>
                <p:cNvSpPr/>
                <p:nvPr/>
              </p:nvSpPr>
              <p:spPr>
                <a:xfrm>
                  <a:off x="8475758" y="44858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22"/>
                <p:cNvSpPr/>
                <p:nvPr/>
              </p:nvSpPr>
              <p:spPr>
                <a:xfrm>
                  <a:off x="91260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22"/>
                <p:cNvSpPr/>
                <p:nvPr/>
              </p:nvSpPr>
              <p:spPr>
                <a:xfrm>
                  <a:off x="89634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22"/>
                <p:cNvSpPr/>
                <p:nvPr/>
              </p:nvSpPr>
              <p:spPr>
                <a:xfrm>
                  <a:off x="8800892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22"/>
                <p:cNvSpPr/>
                <p:nvPr/>
              </p:nvSpPr>
              <p:spPr>
                <a:xfrm>
                  <a:off x="8638325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22"/>
                <p:cNvSpPr/>
                <p:nvPr/>
              </p:nvSpPr>
              <p:spPr>
                <a:xfrm>
                  <a:off x="8475758" y="464548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22"/>
                <p:cNvSpPr/>
                <p:nvPr/>
              </p:nvSpPr>
              <p:spPr>
                <a:xfrm>
                  <a:off x="83131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22"/>
                <p:cNvSpPr/>
                <p:nvPr/>
              </p:nvSpPr>
              <p:spPr>
                <a:xfrm>
                  <a:off x="81506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22"/>
                <p:cNvSpPr/>
                <p:nvPr/>
              </p:nvSpPr>
              <p:spPr>
                <a:xfrm>
                  <a:off x="79880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22"/>
                <p:cNvSpPr/>
                <p:nvPr/>
              </p:nvSpPr>
              <p:spPr>
                <a:xfrm>
                  <a:off x="78254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22"/>
                <p:cNvSpPr/>
                <p:nvPr/>
              </p:nvSpPr>
              <p:spPr>
                <a:xfrm>
                  <a:off x="76629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22"/>
                <p:cNvSpPr/>
                <p:nvPr/>
              </p:nvSpPr>
              <p:spPr>
                <a:xfrm>
                  <a:off x="91260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22"/>
                <p:cNvSpPr/>
                <p:nvPr/>
              </p:nvSpPr>
              <p:spPr>
                <a:xfrm>
                  <a:off x="89634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22"/>
                <p:cNvSpPr/>
                <p:nvPr/>
              </p:nvSpPr>
              <p:spPr>
                <a:xfrm>
                  <a:off x="8800892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22"/>
                <p:cNvSpPr/>
                <p:nvPr/>
              </p:nvSpPr>
              <p:spPr>
                <a:xfrm>
                  <a:off x="8638325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22"/>
                <p:cNvSpPr/>
                <p:nvPr/>
              </p:nvSpPr>
              <p:spPr>
                <a:xfrm>
                  <a:off x="8475758" y="480511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22"/>
                <p:cNvSpPr/>
                <p:nvPr/>
              </p:nvSpPr>
              <p:spPr>
                <a:xfrm>
                  <a:off x="83131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22"/>
                <p:cNvSpPr/>
                <p:nvPr/>
              </p:nvSpPr>
              <p:spPr>
                <a:xfrm>
                  <a:off x="81506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22"/>
                <p:cNvSpPr/>
                <p:nvPr/>
              </p:nvSpPr>
              <p:spPr>
                <a:xfrm>
                  <a:off x="79880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22"/>
                <p:cNvSpPr/>
                <p:nvPr/>
              </p:nvSpPr>
              <p:spPr>
                <a:xfrm>
                  <a:off x="78254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22"/>
                <p:cNvSpPr/>
                <p:nvPr/>
              </p:nvSpPr>
              <p:spPr>
                <a:xfrm>
                  <a:off x="89634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22"/>
                <p:cNvSpPr/>
                <p:nvPr/>
              </p:nvSpPr>
              <p:spPr>
                <a:xfrm>
                  <a:off x="8800892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22"/>
                <p:cNvSpPr/>
                <p:nvPr/>
              </p:nvSpPr>
              <p:spPr>
                <a:xfrm>
                  <a:off x="8638325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22"/>
                <p:cNvSpPr/>
                <p:nvPr/>
              </p:nvSpPr>
              <p:spPr>
                <a:xfrm>
                  <a:off x="8475758" y="4964738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22"/>
                <p:cNvSpPr/>
                <p:nvPr/>
              </p:nvSpPr>
              <p:spPr>
                <a:xfrm>
                  <a:off x="83131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22"/>
                <p:cNvSpPr/>
                <p:nvPr/>
              </p:nvSpPr>
              <p:spPr>
                <a:xfrm>
                  <a:off x="81506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22"/>
                <p:cNvSpPr/>
                <p:nvPr/>
              </p:nvSpPr>
              <p:spPr>
                <a:xfrm>
                  <a:off x="79880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22"/>
                <p:cNvSpPr/>
                <p:nvPr/>
              </p:nvSpPr>
              <p:spPr>
                <a:xfrm>
                  <a:off x="8800892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22"/>
                <p:cNvSpPr/>
                <p:nvPr/>
              </p:nvSpPr>
              <p:spPr>
                <a:xfrm>
                  <a:off x="8638325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22"/>
                <p:cNvSpPr/>
                <p:nvPr/>
              </p:nvSpPr>
              <p:spPr>
                <a:xfrm>
                  <a:off x="8475758" y="5124363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22"/>
                <p:cNvSpPr/>
                <p:nvPr/>
              </p:nvSpPr>
              <p:spPr>
                <a:xfrm>
                  <a:off x="8313192" y="4326250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22"/>
                <p:cNvSpPr/>
                <p:nvPr/>
              </p:nvSpPr>
              <p:spPr>
                <a:xfrm>
                  <a:off x="78254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22"/>
                <p:cNvSpPr/>
                <p:nvPr/>
              </p:nvSpPr>
              <p:spPr>
                <a:xfrm>
                  <a:off x="76629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22"/>
                <p:cNvSpPr/>
                <p:nvPr/>
              </p:nvSpPr>
              <p:spPr>
                <a:xfrm>
                  <a:off x="91260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22"/>
                <p:cNvSpPr/>
                <p:nvPr/>
              </p:nvSpPr>
              <p:spPr>
                <a:xfrm>
                  <a:off x="89634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22"/>
                <p:cNvSpPr/>
                <p:nvPr/>
              </p:nvSpPr>
              <p:spPr>
                <a:xfrm>
                  <a:off x="8800892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22"/>
                <p:cNvSpPr/>
                <p:nvPr/>
              </p:nvSpPr>
              <p:spPr>
                <a:xfrm>
                  <a:off x="8638325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22"/>
                <p:cNvSpPr/>
                <p:nvPr/>
              </p:nvSpPr>
              <p:spPr>
                <a:xfrm>
                  <a:off x="8475758" y="432625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22"/>
                <p:cNvSpPr/>
                <p:nvPr/>
              </p:nvSpPr>
              <p:spPr>
                <a:xfrm>
                  <a:off x="8313192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22"/>
                <p:cNvSpPr/>
                <p:nvPr/>
              </p:nvSpPr>
              <p:spPr>
                <a:xfrm>
                  <a:off x="8150625" y="4166625"/>
                  <a:ext cx="65700" cy="65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22"/>
                <p:cNvSpPr/>
                <p:nvPr/>
              </p:nvSpPr>
              <p:spPr>
                <a:xfrm>
                  <a:off x="78254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22"/>
                <p:cNvSpPr/>
                <p:nvPr/>
              </p:nvSpPr>
              <p:spPr>
                <a:xfrm>
                  <a:off x="89634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22"/>
                <p:cNvSpPr/>
                <p:nvPr/>
              </p:nvSpPr>
              <p:spPr>
                <a:xfrm>
                  <a:off x="8800892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22"/>
                <p:cNvSpPr/>
                <p:nvPr/>
              </p:nvSpPr>
              <p:spPr>
                <a:xfrm>
                  <a:off x="8638325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22"/>
                <p:cNvSpPr/>
                <p:nvPr/>
              </p:nvSpPr>
              <p:spPr>
                <a:xfrm>
                  <a:off x="8475758" y="416662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22"/>
                <p:cNvSpPr/>
                <p:nvPr/>
              </p:nvSpPr>
              <p:spPr>
                <a:xfrm>
                  <a:off x="83131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22"/>
                <p:cNvSpPr/>
                <p:nvPr/>
              </p:nvSpPr>
              <p:spPr>
                <a:xfrm>
                  <a:off x="81506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22"/>
                <p:cNvSpPr/>
                <p:nvPr/>
              </p:nvSpPr>
              <p:spPr>
                <a:xfrm>
                  <a:off x="79880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22"/>
                <p:cNvSpPr/>
                <p:nvPr/>
              </p:nvSpPr>
              <p:spPr>
                <a:xfrm>
                  <a:off x="8800892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22"/>
                <p:cNvSpPr/>
                <p:nvPr/>
              </p:nvSpPr>
              <p:spPr>
                <a:xfrm>
                  <a:off x="8638325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22"/>
                <p:cNvSpPr/>
                <p:nvPr/>
              </p:nvSpPr>
              <p:spPr>
                <a:xfrm>
                  <a:off x="8475758" y="4007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22"/>
                <p:cNvSpPr/>
                <p:nvPr/>
              </p:nvSpPr>
              <p:spPr>
                <a:xfrm>
                  <a:off x="8313192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22"/>
                <p:cNvSpPr/>
                <p:nvPr/>
              </p:nvSpPr>
              <p:spPr>
                <a:xfrm>
                  <a:off x="81506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22"/>
                <p:cNvSpPr/>
                <p:nvPr/>
              </p:nvSpPr>
              <p:spPr>
                <a:xfrm>
                  <a:off x="8638325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22"/>
                <p:cNvSpPr/>
                <p:nvPr/>
              </p:nvSpPr>
              <p:spPr>
                <a:xfrm>
                  <a:off x="8475758" y="3847375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22"/>
                <p:cNvSpPr/>
                <p:nvPr/>
              </p:nvSpPr>
              <p:spPr>
                <a:xfrm>
                  <a:off x="8313192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2"/>
                <p:cNvSpPr/>
                <p:nvPr/>
              </p:nvSpPr>
              <p:spPr>
                <a:xfrm>
                  <a:off x="81506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22"/>
                <p:cNvSpPr/>
                <p:nvPr/>
              </p:nvSpPr>
              <p:spPr>
                <a:xfrm>
                  <a:off x="8638325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2"/>
                <p:cNvSpPr/>
                <p:nvPr/>
              </p:nvSpPr>
              <p:spPr>
                <a:xfrm>
                  <a:off x="8475758" y="5284000"/>
                  <a:ext cx="65700" cy="65700"/>
                </a:xfrm>
                <a:prstGeom prst="mathMultiply">
                  <a:avLst>
                    <a:gd fmla="val 23520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336" name="Google Shape;1336;p22"/>
              <p:cNvCxnSpPr/>
              <p:nvPr/>
            </p:nvCxnSpPr>
            <p:spPr>
              <a:xfrm>
                <a:off x="150900" y="-31800"/>
                <a:ext cx="0" cy="5207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7" name="Google Shape;1337;p22"/>
              <p:cNvCxnSpPr/>
              <p:nvPr/>
            </p:nvCxnSpPr>
            <p:spPr>
              <a:xfrm>
                <a:off x="-100050" y="147525"/>
                <a:ext cx="9344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338" name="Google Shape;1338;p22"/>
            <p:cNvSpPr/>
            <p:nvPr/>
          </p:nvSpPr>
          <p:spPr>
            <a:xfrm rot="10800000">
              <a:off x="198279" y="671022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9" name="Google Shape;1339;p22"/>
            <p:cNvGrpSpPr/>
            <p:nvPr/>
          </p:nvGrpSpPr>
          <p:grpSpPr>
            <a:xfrm rot="10800000">
              <a:off x="523416" y="351772"/>
              <a:ext cx="65700" cy="225325"/>
              <a:chOff x="7825492" y="4166625"/>
              <a:chExt cx="65700" cy="225325"/>
            </a:xfrm>
          </p:grpSpPr>
          <p:sp>
            <p:nvSpPr>
              <p:cNvPr id="1340" name="Google Shape;1340;p22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23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23"/>
          <p:cNvSpPr txBox="1"/>
          <p:nvPr>
            <p:ph type="title"/>
          </p:nvPr>
        </p:nvSpPr>
        <p:spPr>
          <a:xfrm>
            <a:off x="2943400" y="539400"/>
            <a:ext cx="32571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45" name="Google Shape;1345;p23"/>
          <p:cNvSpPr txBox="1"/>
          <p:nvPr>
            <p:ph idx="1" type="subTitle"/>
          </p:nvPr>
        </p:nvSpPr>
        <p:spPr>
          <a:xfrm>
            <a:off x="2943400" y="1412400"/>
            <a:ext cx="3257100" cy="1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6" name="Google Shape;1346;p23"/>
          <p:cNvSpPr txBox="1"/>
          <p:nvPr/>
        </p:nvSpPr>
        <p:spPr>
          <a:xfrm>
            <a:off x="2943400" y="3390585"/>
            <a:ext cx="32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000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000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infographics &amp; images by </a:t>
            </a:r>
            <a:r>
              <a:rPr b="1" lang="en" sz="1000" u="sng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24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24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350" name="Google Shape;1350;p24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1" name="Google Shape;1351;p24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52" name="Google Shape;1352;p24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1353" name="Google Shape;1353;p2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4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4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4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4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4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4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4"/>
              <p:cNvSpPr/>
              <p:nvPr/>
            </p:nvSpPr>
            <p:spPr>
              <a:xfrm>
                <a:off x="83131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25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1" name="Google Shape;1431;p25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432" name="Google Shape;1432;p25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1433" name="Google Shape;1433;p2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5"/>
              <p:cNvSpPr/>
              <p:nvPr/>
            </p:nvSpPr>
            <p:spPr>
              <a:xfrm>
                <a:off x="86383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5"/>
              <p:cNvSpPr/>
              <p:nvPr/>
            </p:nvSpPr>
            <p:spPr>
              <a:xfrm>
                <a:off x="84757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86383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84757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9" name="Google Shape;1509;p25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2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26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3" name="Google Shape;1513;p26"/>
          <p:cNvGrpSpPr/>
          <p:nvPr/>
        </p:nvGrpSpPr>
        <p:grpSpPr>
          <a:xfrm>
            <a:off x="-614555" y="-605978"/>
            <a:ext cx="9858605" cy="5781278"/>
            <a:chOff x="-614555" y="-605978"/>
            <a:chExt cx="9858605" cy="5781278"/>
          </a:xfrm>
        </p:grpSpPr>
        <p:grpSp>
          <p:nvGrpSpPr>
            <p:cNvPr id="1514" name="Google Shape;1514;p26"/>
            <p:cNvGrpSpPr/>
            <p:nvPr/>
          </p:nvGrpSpPr>
          <p:grpSpPr>
            <a:xfrm rot="10800000">
              <a:off x="-614555" y="-605978"/>
              <a:ext cx="1528800" cy="1502325"/>
              <a:chOff x="7662925" y="3847375"/>
              <a:chExt cx="1528800" cy="1502325"/>
            </a:xfrm>
          </p:grpSpPr>
          <p:sp>
            <p:nvSpPr>
              <p:cNvPr id="1515" name="Google Shape;1515;p2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6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6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6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2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2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2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2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2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2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91" name="Google Shape;1591;p26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26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27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5" name="Google Shape;1595;p27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596" name="Google Shape;1596;p27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597" name="Google Shape;1597;p2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7"/>
              <p:cNvSpPr/>
              <p:nvPr/>
            </p:nvSpPr>
            <p:spPr>
              <a:xfrm>
                <a:off x="8475758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7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84757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7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7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7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7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3" name="Google Shape;1673;p2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27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4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19" name="Google Shape;19;p4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8475763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8150621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8475763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50621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6" name="Google Shape;96;p4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8" name="Google Shape;98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00" name="Google Shape;100;p4"/>
          <p:cNvGrpSpPr/>
          <p:nvPr/>
        </p:nvGrpSpPr>
        <p:grpSpPr>
          <a:xfrm rot="10800000">
            <a:off x="8717445" y="192147"/>
            <a:ext cx="65700" cy="225325"/>
            <a:chOff x="8475763" y="4326250"/>
            <a:chExt cx="65700" cy="225325"/>
          </a:xfrm>
        </p:grpSpPr>
        <p:sp>
          <p:nvSpPr>
            <p:cNvPr id="101" name="Google Shape;101;p4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 rot="10800000">
            <a:off x="8557995" y="192147"/>
            <a:ext cx="65700" cy="225325"/>
            <a:chOff x="8475763" y="4326250"/>
            <a:chExt cx="65700" cy="225325"/>
          </a:xfrm>
        </p:grpSpPr>
        <p:sp>
          <p:nvSpPr>
            <p:cNvPr id="104" name="Google Shape;104;p4"/>
            <p:cNvSpPr/>
            <p:nvPr/>
          </p:nvSpPr>
          <p:spPr>
            <a:xfrm>
              <a:off x="8475763" y="4485875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8475763" y="4326250"/>
              <a:ext cx="65700" cy="6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" type="subTitle"/>
          </p:nvPr>
        </p:nvSpPr>
        <p:spPr>
          <a:xfrm>
            <a:off x="933525" y="2401539"/>
            <a:ext cx="34554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5"/>
          <p:cNvSpPr txBox="1"/>
          <p:nvPr>
            <p:ph idx="2" type="subTitle"/>
          </p:nvPr>
        </p:nvSpPr>
        <p:spPr>
          <a:xfrm>
            <a:off x="4754976" y="2401525"/>
            <a:ext cx="34554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5"/>
          <p:cNvSpPr txBox="1"/>
          <p:nvPr>
            <p:ph idx="3" type="subTitle"/>
          </p:nvPr>
        </p:nvSpPr>
        <p:spPr>
          <a:xfrm>
            <a:off x="933525" y="2082932"/>
            <a:ext cx="3455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5"/>
          <p:cNvSpPr txBox="1"/>
          <p:nvPr>
            <p:ph idx="4" type="subTitle"/>
          </p:nvPr>
        </p:nvSpPr>
        <p:spPr>
          <a:xfrm>
            <a:off x="4754988" y="2082925"/>
            <a:ext cx="3455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18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3" name="Google Shape;113;p5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114" name="Google Shape;114;p5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1" name="Google Shape;191;p5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5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6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196" name="Google Shape;196;p6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197" name="Google Shape;197;p6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6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9" name="Google Shape;199;p6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200" name="Google Shape;200;p6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7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7"/>
          <p:cNvGrpSpPr/>
          <p:nvPr/>
        </p:nvGrpSpPr>
        <p:grpSpPr>
          <a:xfrm>
            <a:off x="-614555" y="-31800"/>
            <a:ext cx="9858605" cy="5781259"/>
            <a:chOff x="-614555" y="-31800"/>
            <a:chExt cx="9858605" cy="5781259"/>
          </a:xfrm>
        </p:grpSpPr>
        <p:cxnSp>
          <p:nvCxnSpPr>
            <p:cNvPr id="279" name="Google Shape;279;p7"/>
            <p:cNvCxnSpPr/>
            <p:nvPr/>
          </p:nvCxnSpPr>
          <p:spPr>
            <a:xfrm>
              <a:off x="15090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7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1" name="Google Shape;281;p7"/>
            <p:cNvGrpSpPr/>
            <p:nvPr/>
          </p:nvGrpSpPr>
          <p:grpSpPr>
            <a:xfrm rot="10800000">
              <a:off x="-614555" y="4247134"/>
              <a:ext cx="1528800" cy="1502325"/>
              <a:chOff x="7662925" y="3847375"/>
              <a:chExt cx="1528800" cy="1502325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7988058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8" name="Google Shape;358;p7"/>
          <p:cNvSpPr txBox="1"/>
          <p:nvPr>
            <p:ph idx="1" type="body"/>
          </p:nvPr>
        </p:nvSpPr>
        <p:spPr>
          <a:xfrm>
            <a:off x="713100" y="2161775"/>
            <a:ext cx="33138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9" name="Google Shape;359;p7"/>
          <p:cNvSpPr txBox="1"/>
          <p:nvPr>
            <p:ph type="title"/>
          </p:nvPr>
        </p:nvSpPr>
        <p:spPr>
          <a:xfrm>
            <a:off x="713100" y="1158100"/>
            <a:ext cx="3313800" cy="10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60" name="Google Shape;360;p7"/>
          <p:cNvSpPr/>
          <p:nvPr>
            <p:ph idx="2" type="pic"/>
          </p:nvPr>
        </p:nvSpPr>
        <p:spPr>
          <a:xfrm>
            <a:off x="5228650" y="837162"/>
            <a:ext cx="3202200" cy="346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8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 txBox="1"/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4" name="Google Shape;364;p8"/>
          <p:cNvGrpSpPr/>
          <p:nvPr/>
        </p:nvGrpSpPr>
        <p:grpSpPr>
          <a:xfrm>
            <a:off x="-100050" y="-605978"/>
            <a:ext cx="9858595" cy="5781278"/>
            <a:chOff x="-100050" y="-605978"/>
            <a:chExt cx="9858595" cy="5781278"/>
          </a:xfrm>
        </p:grpSpPr>
        <p:grpSp>
          <p:nvGrpSpPr>
            <p:cNvPr id="365" name="Google Shape;365;p8"/>
            <p:cNvGrpSpPr/>
            <p:nvPr/>
          </p:nvGrpSpPr>
          <p:grpSpPr>
            <a:xfrm rot="10800000">
              <a:off x="8229745" y="-605978"/>
              <a:ext cx="1528800" cy="1502325"/>
              <a:chOff x="7662925" y="3847375"/>
              <a:chExt cx="1528800" cy="1502325"/>
            </a:xfrm>
          </p:grpSpPr>
          <p:sp>
            <p:nvSpPr>
              <p:cNvPr id="366" name="Google Shape;366;p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42" name="Google Shape;442;p8"/>
            <p:cNvCxnSpPr/>
            <p:nvPr/>
          </p:nvCxnSpPr>
          <p:spPr>
            <a:xfrm>
              <a:off x="-100050" y="147525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8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9"/>
          <p:cNvPicPr preferRelativeResize="0"/>
          <p:nvPr/>
        </p:nvPicPr>
        <p:blipFill rotWithShape="1">
          <a:blip r:embed="rId2">
            <a:alphaModFix amt="10000"/>
          </a:blip>
          <a:srcRect b="4842" l="0" r="0" t="1079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9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7" name="Google Shape;447;p9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448" name="Google Shape;448;p9"/>
          <p:cNvGrpSpPr/>
          <p:nvPr/>
        </p:nvGrpSpPr>
        <p:grpSpPr>
          <a:xfrm>
            <a:off x="-100050" y="-31800"/>
            <a:ext cx="9858595" cy="5781259"/>
            <a:chOff x="-100050" y="-31800"/>
            <a:chExt cx="9858595" cy="5781259"/>
          </a:xfrm>
        </p:grpSpPr>
        <p:grpSp>
          <p:nvGrpSpPr>
            <p:cNvPr id="449" name="Google Shape;449;p9"/>
            <p:cNvGrpSpPr/>
            <p:nvPr/>
          </p:nvGrpSpPr>
          <p:grpSpPr>
            <a:xfrm rot="10800000">
              <a:off x="8229745" y="4247134"/>
              <a:ext cx="1528800" cy="1502325"/>
              <a:chOff x="7662925" y="3847375"/>
              <a:chExt cx="1528800" cy="1502325"/>
            </a:xfrm>
          </p:grpSpPr>
          <p:sp>
            <p:nvSpPr>
              <p:cNvPr id="450" name="Google Shape;450;p9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9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9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9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26" name="Google Shape;526;p9"/>
            <p:cNvCxnSpPr/>
            <p:nvPr/>
          </p:nvCxnSpPr>
          <p:spPr>
            <a:xfrm>
              <a:off x="-100050" y="4995950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9"/>
            <p:cNvCxnSpPr/>
            <p:nvPr/>
          </p:nvCxnSpPr>
          <p:spPr>
            <a:xfrm>
              <a:off x="8994150" y="-318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●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"/>
              <a:buChar char="○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"/>
              <a:buChar char="■"/>
              <a:defRPr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28"/>
          <p:cNvSpPr txBox="1"/>
          <p:nvPr>
            <p:ph type="ctrTitle"/>
          </p:nvPr>
        </p:nvSpPr>
        <p:spPr>
          <a:xfrm>
            <a:off x="713100" y="958625"/>
            <a:ext cx="6475500" cy="16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INTRO TO </a:t>
            </a:r>
            <a:r>
              <a:rPr b="1" lang="en">
                <a:solidFill>
                  <a:schemeClr val="dk1"/>
                </a:solidFill>
              </a:rPr>
              <a:t>Machine Learning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1680" name="Google Shape;1680;p28"/>
          <p:cNvGrpSpPr/>
          <p:nvPr/>
        </p:nvGrpSpPr>
        <p:grpSpPr>
          <a:xfrm>
            <a:off x="0" y="-55200"/>
            <a:ext cx="9344100" cy="5207100"/>
            <a:chOff x="0" y="-55200"/>
            <a:chExt cx="9344100" cy="5207100"/>
          </a:xfrm>
        </p:grpSpPr>
        <p:cxnSp>
          <p:nvCxnSpPr>
            <p:cNvPr id="1681" name="Google Shape;1681;p28"/>
            <p:cNvCxnSpPr/>
            <p:nvPr/>
          </p:nvCxnSpPr>
          <p:spPr>
            <a:xfrm>
              <a:off x="7979325" y="-55200"/>
              <a:ext cx="0" cy="52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2" name="Google Shape;1682;p28"/>
            <p:cNvCxnSpPr/>
            <p:nvPr/>
          </p:nvCxnSpPr>
          <p:spPr>
            <a:xfrm>
              <a:off x="0" y="4033313"/>
              <a:ext cx="9344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83" name="Google Shape;1683;p28"/>
            <p:cNvGrpSpPr/>
            <p:nvPr/>
          </p:nvGrpSpPr>
          <p:grpSpPr>
            <a:xfrm>
              <a:off x="7214925" y="3282138"/>
              <a:ext cx="1528800" cy="1502325"/>
              <a:chOff x="7662925" y="3847375"/>
              <a:chExt cx="1528800" cy="1502325"/>
            </a:xfrm>
          </p:grpSpPr>
          <p:sp>
            <p:nvSpPr>
              <p:cNvPr id="1684" name="Google Shape;1684;p28"/>
              <p:cNvSpPr/>
              <p:nvPr/>
            </p:nvSpPr>
            <p:spPr>
              <a:xfrm>
                <a:off x="83131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8"/>
              <p:cNvSpPr/>
              <p:nvPr/>
            </p:nvSpPr>
            <p:spPr>
              <a:xfrm>
                <a:off x="81506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8"/>
              <p:cNvSpPr/>
              <p:nvPr/>
            </p:nvSpPr>
            <p:spPr>
              <a:xfrm>
                <a:off x="83131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8"/>
              <p:cNvSpPr/>
              <p:nvPr/>
            </p:nvSpPr>
            <p:spPr>
              <a:xfrm>
                <a:off x="81506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8"/>
              <p:cNvSpPr/>
              <p:nvPr/>
            </p:nvSpPr>
            <p:spPr>
              <a:xfrm>
                <a:off x="8800892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8"/>
              <p:cNvSpPr/>
              <p:nvPr/>
            </p:nvSpPr>
            <p:spPr>
              <a:xfrm>
                <a:off x="8638325" y="464548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8"/>
              <p:cNvSpPr/>
              <p:nvPr/>
            </p:nvSpPr>
            <p:spPr>
              <a:xfrm>
                <a:off x="8475702" y="4645487"/>
                <a:ext cx="65700" cy="66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8"/>
              <p:cNvSpPr/>
              <p:nvPr/>
            </p:nvSpPr>
            <p:spPr>
              <a:xfrm>
                <a:off x="83131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8"/>
              <p:cNvSpPr/>
              <p:nvPr/>
            </p:nvSpPr>
            <p:spPr>
              <a:xfrm>
                <a:off x="81506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8"/>
              <p:cNvSpPr/>
              <p:nvPr/>
            </p:nvSpPr>
            <p:spPr>
              <a:xfrm>
                <a:off x="8800892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8"/>
              <p:cNvSpPr/>
              <p:nvPr/>
            </p:nvSpPr>
            <p:spPr>
              <a:xfrm>
                <a:off x="8638325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8"/>
              <p:cNvSpPr/>
              <p:nvPr/>
            </p:nvSpPr>
            <p:spPr>
              <a:xfrm>
                <a:off x="8475758" y="4805113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8"/>
              <p:cNvSpPr/>
              <p:nvPr/>
            </p:nvSpPr>
            <p:spPr>
              <a:xfrm>
                <a:off x="8800892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8"/>
              <p:cNvSpPr/>
              <p:nvPr/>
            </p:nvSpPr>
            <p:spPr>
              <a:xfrm>
                <a:off x="8638325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8"/>
              <p:cNvSpPr/>
              <p:nvPr/>
            </p:nvSpPr>
            <p:spPr>
              <a:xfrm>
                <a:off x="8475758" y="4964738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8"/>
              <p:cNvSpPr/>
              <p:nvPr/>
            </p:nvSpPr>
            <p:spPr>
              <a:xfrm>
                <a:off x="83131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8"/>
              <p:cNvSpPr/>
              <p:nvPr/>
            </p:nvSpPr>
            <p:spPr>
              <a:xfrm>
                <a:off x="81506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8"/>
              <p:cNvSpPr/>
              <p:nvPr/>
            </p:nvSpPr>
            <p:spPr>
              <a:xfrm>
                <a:off x="79880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8"/>
              <p:cNvSpPr/>
              <p:nvPr/>
            </p:nvSpPr>
            <p:spPr>
              <a:xfrm>
                <a:off x="83131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8"/>
              <p:cNvSpPr/>
              <p:nvPr/>
            </p:nvSpPr>
            <p:spPr>
              <a:xfrm>
                <a:off x="81506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8"/>
              <p:cNvSpPr/>
              <p:nvPr/>
            </p:nvSpPr>
            <p:spPr>
              <a:xfrm>
                <a:off x="79880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7"/>
          <p:cNvSpPr txBox="1"/>
          <p:nvPr/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rPr>
              <a:t>REINFORCEMENT LEARNING</a:t>
            </a:r>
            <a:endParaRPr sz="2700">
              <a:solidFill>
                <a:srgbClr val="19191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42" name="Google Shape;1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650" y="1112100"/>
            <a:ext cx="5263729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8"/>
          <p:cNvSpPr txBox="1"/>
          <p:nvPr>
            <p:ph type="title"/>
          </p:nvPr>
        </p:nvSpPr>
        <p:spPr>
          <a:xfrm>
            <a:off x="2473875" y="2307375"/>
            <a:ext cx="5915700" cy="15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1"/>
          </a:p>
        </p:txBody>
      </p:sp>
      <p:grpSp>
        <p:nvGrpSpPr>
          <p:cNvPr id="1848" name="Google Shape;1848;p38"/>
          <p:cNvGrpSpPr/>
          <p:nvPr/>
        </p:nvGrpSpPr>
        <p:grpSpPr>
          <a:xfrm>
            <a:off x="-59775" y="0"/>
            <a:ext cx="9321300" cy="5255100"/>
            <a:chOff x="-59775" y="0"/>
            <a:chExt cx="9321300" cy="5255100"/>
          </a:xfrm>
        </p:grpSpPr>
        <p:cxnSp>
          <p:nvCxnSpPr>
            <p:cNvPr id="1849" name="Google Shape;1849;p38"/>
            <p:cNvCxnSpPr/>
            <p:nvPr/>
          </p:nvCxnSpPr>
          <p:spPr>
            <a:xfrm>
              <a:off x="-59775" y="2421903"/>
              <a:ext cx="932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0" name="Google Shape;1850;p38"/>
            <p:cNvCxnSpPr/>
            <p:nvPr/>
          </p:nvCxnSpPr>
          <p:spPr>
            <a:xfrm>
              <a:off x="1712528" y="0"/>
              <a:ext cx="0" cy="52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1" name="Google Shape;1851;p38"/>
            <p:cNvGrpSpPr/>
            <p:nvPr/>
          </p:nvGrpSpPr>
          <p:grpSpPr>
            <a:xfrm rot="10800000">
              <a:off x="948120" y="1668184"/>
              <a:ext cx="1528800" cy="1502325"/>
              <a:chOff x="7662925" y="3847375"/>
              <a:chExt cx="1528800" cy="1502325"/>
            </a:xfrm>
          </p:grpSpPr>
          <p:sp>
            <p:nvSpPr>
              <p:cNvPr id="1852" name="Google Shape;1852;p38"/>
              <p:cNvSpPr/>
              <p:nvPr/>
            </p:nvSpPr>
            <p:spPr>
              <a:xfrm>
                <a:off x="8313192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38"/>
              <p:cNvSpPr/>
              <p:nvPr/>
            </p:nvSpPr>
            <p:spPr>
              <a:xfrm>
                <a:off x="8150625" y="448587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38"/>
              <p:cNvSpPr/>
              <p:nvPr/>
            </p:nvSpPr>
            <p:spPr>
              <a:xfrm>
                <a:off x="79880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8"/>
              <p:cNvSpPr/>
              <p:nvPr/>
            </p:nvSpPr>
            <p:spPr>
              <a:xfrm>
                <a:off x="78254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8"/>
              <p:cNvSpPr/>
              <p:nvPr/>
            </p:nvSpPr>
            <p:spPr>
              <a:xfrm>
                <a:off x="76629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38"/>
              <p:cNvSpPr/>
              <p:nvPr/>
            </p:nvSpPr>
            <p:spPr>
              <a:xfrm>
                <a:off x="83131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81506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38"/>
              <p:cNvSpPr/>
              <p:nvPr/>
            </p:nvSpPr>
            <p:spPr>
              <a:xfrm>
                <a:off x="79880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38"/>
              <p:cNvSpPr/>
              <p:nvPr/>
            </p:nvSpPr>
            <p:spPr>
              <a:xfrm>
                <a:off x="78254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38"/>
              <p:cNvSpPr/>
              <p:nvPr/>
            </p:nvSpPr>
            <p:spPr>
              <a:xfrm>
                <a:off x="76629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8"/>
              <p:cNvSpPr/>
              <p:nvPr/>
            </p:nvSpPr>
            <p:spPr>
              <a:xfrm>
                <a:off x="91260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38"/>
              <p:cNvSpPr/>
              <p:nvPr/>
            </p:nvSpPr>
            <p:spPr>
              <a:xfrm>
                <a:off x="89634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38"/>
              <p:cNvSpPr/>
              <p:nvPr/>
            </p:nvSpPr>
            <p:spPr>
              <a:xfrm>
                <a:off x="8800892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38"/>
              <p:cNvSpPr/>
              <p:nvPr/>
            </p:nvSpPr>
            <p:spPr>
              <a:xfrm>
                <a:off x="8638325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8475758" y="44858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38"/>
              <p:cNvSpPr/>
              <p:nvPr/>
            </p:nvSpPr>
            <p:spPr>
              <a:xfrm>
                <a:off x="91260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8"/>
              <p:cNvSpPr/>
              <p:nvPr/>
            </p:nvSpPr>
            <p:spPr>
              <a:xfrm>
                <a:off x="89634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8"/>
              <p:cNvSpPr/>
              <p:nvPr/>
            </p:nvSpPr>
            <p:spPr>
              <a:xfrm>
                <a:off x="8800892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8"/>
              <p:cNvSpPr/>
              <p:nvPr/>
            </p:nvSpPr>
            <p:spPr>
              <a:xfrm>
                <a:off x="8638325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8"/>
              <p:cNvSpPr/>
              <p:nvPr/>
            </p:nvSpPr>
            <p:spPr>
              <a:xfrm>
                <a:off x="8475758" y="464548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38"/>
              <p:cNvSpPr/>
              <p:nvPr/>
            </p:nvSpPr>
            <p:spPr>
              <a:xfrm>
                <a:off x="83131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38"/>
              <p:cNvSpPr/>
              <p:nvPr/>
            </p:nvSpPr>
            <p:spPr>
              <a:xfrm>
                <a:off x="81506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38"/>
              <p:cNvSpPr/>
              <p:nvPr/>
            </p:nvSpPr>
            <p:spPr>
              <a:xfrm>
                <a:off x="79880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38"/>
              <p:cNvSpPr/>
              <p:nvPr/>
            </p:nvSpPr>
            <p:spPr>
              <a:xfrm>
                <a:off x="78254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38"/>
              <p:cNvSpPr/>
              <p:nvPr/>
            </p:nvSpPr>
            <p:spPr>
              <a:xfrm>
                <a:off x="76629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8"/>
              <p:cNvSpPr/>
              <p:nvPr/>
            </p:nvSpPr>
            <p:spPr>
              <a:xfrm>
                <a:off x="91260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8"/>
              <p:cNvSpPr/>
              <p:nvPr/>
            </p:nvSpPr>
            <p:spPr>
              <a:xfrm>
                <a:off x="89634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8"/>
              <p:cNvSpPr/>
              <p:nvPr/>
            </p:nvSpPr>
            <p:spPr>
              <a:xfrm>
                <a:off x="8800892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8"/>
              <p:cNvSpPr/>
              <p:nvPr/>
            </p:nvSpPr>
            <p:spPr>
              <a:xfrm>
                <a:off x="8638325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38"/>
              <p:cNvSpPr/>
              <p:nvPr/>
            </p:nvSpPr>
            <p:spPr>
              <a:xfrm>
                <a:off x="8475758" y="480511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38"/>
              <p:cNvSpPr/>
              <p:nvPr/>
            </p:nvSpPr>
            <p:spPr>
              <a:xfrm>
                <a:off x="83131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8"/>
              <p:cNvSpPr/>
              <p:nvPr/>
            </p:nvSpPr>
            <p:spPr>
              <a:xfrm>
                <a:off x="81506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8"/>
              <p:cNvSpPr/>
              <p:nvPr/>
            </p:nvSpPr>
            <p:spPr>
              <a:xfrm>
                <a:off x="79880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8"/>
              <p:cNvSpPr/>
              <p:nvPr/>
            </p:nvSpPr>
            <p:spPr>
              <a:xfrm>
                <a:off x="78254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38"/>
              <p:cNvSpPr/>
              <p:nvPr/>
            </p:nvSpPr>
            <p:spPr>
              <a:xfrm>
                <a:off x="89634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38"/>
              <p:cNvSpPr/>
              <p:nvPr/>
            </p:nvSpPr>
            <p:spPr>
              <a:xfrm>
                <a:off x="8800892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38"/>
              <p:cNvSpPr/>
              <p:nvPr/>
            </p:nvSpPr>
            <p:spPr>
              <a:xfrm>
                <a:off x="8638325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38"/>
              <p:cNvSpPr/>
              <p:nvPr/>
            </p:nvSpPr>
            <p:spPr>
              <a:xfrm>
                <a:off x="8475758" y="4964738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38"/>
              <p:cNvSpPr/>
              <p:nvPr/>
            </p:nvSpPr>
            <p:spPr>
              <a:xfrm>
                <a:off x="83131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38"/>
              <p:cNvSpPr/>
              <p:nvPr/>
            </p:nvSpPr>
            <p:spPr>
              <a:xfrm>
                <a:off x="81506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38"/>
              <p:cNvSpPr/>
              <p:nvPr/>
            </p:nvSpPr>
            <p:spPr>
              <a:xfrm>
                <a:off x="79880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38"/>
              <p:cNvSpPr/>
              <p:nvPr/>
            </p:nvSpPr>
            <p:spPr>
              <a:xfrm>
                <a:off x="8800892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38"/>
              <p:cNvSpPr/>
              <p:nvPr/>
            </p:nvSpPr>
            <p:spPr>
              <a:xfrm>
                <a:off x="8638325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38"/>
              <p:cNvSpPr/>
              <p:nvPr/>
            </p:nvSpPr>
            <p:spPr>
              <a:xfrm>
                <a:off x="8475758" y="5124363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38"/>
              <p:cNvSpPr/>
              <p:nvPr/>
            </p:nvSpPr>
            <p:spPr>
              <a:xfrm>
                <a:off x="8313192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38"/>
              <p:cNvSpPr/>
              <p:nvPr/>
            </p:nvSpPr>
            <p:spPr>
              <a:xfrm>
                <a:off x="8150625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38"/>
              <p:cNvSpPr/>
              <p:nvPr/>
            </p:nvSpPr>
            <p:spPr>
              <a:xfrm>
                <a:off x="7988058" y="4326250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38"/>
              <p:cNvSpPr/>
              <p:nvPr/>
            </p:nvSpPr>
            <p:spPr>
              <a:xfrm>
                <a:off x="78254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38"/>
              <p:cNvSpPr/>
              <p:nvPr/>
            </p:nvSpPr>
            <p:spPr>
              <a:xfrm>
                <a:off x="76629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38"/>
              <p:cNvSpPr/>
              <p:nvPr/>
            </p:nvSpPr>
            <p:spPr>
              <a:xfrm>
                <a:off x="91260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38"/>
              <p:cNvSpPr/>
              <p:nvPr/>
            </p:nvSpPr>
            <p:spPr>
              <a:xfrm>
                <a:off x="89634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38"/>
              <p:cNvSpPr/>
              <p:nvPr/>
            </p:nvSpPr>
            <p:spPr>
              <a:xfrm>
                <a:off x="8800892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38"/>
              <p:cNvSpPr/>
              <p:nvPr/>
            </p:nvSpPr>
            <p:spPr>
              <a:xfrm>
                <a:off x="8638325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38"/>
              <p:cNvSpPr/>
              <p:nvPr/>
            </p:nvSpPr>
            <p:spPr>
              <a:xfrm>
                <a:off x="8475758" y="432625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38"/>
              <p:cNvSpPr/>
              <p:nvPr/>
            </p:nvSpPr>
            <p:spPr>
              <a:xfrm>
                <a:off x="8313192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38"/>
              <p:cNvSpPr/>
              <p:nvPr/>
            </p:nvSpPr>
            <p:spPr>
              <a:xfrm>
                <a:off x="8150625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38"/>
              <p:cNvSpPr/>
              <p:nvPr/>
            </p:nvSpPr>
            <p:spPr>
              <a:xfrm>
                <a:off x="7988058" y="4166625"/>
                <a:ext cx="65700" cy="6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38"/>
              <p:cNvSpPr/>
              <p:nvPr/>
            </p:nvSpPr>
            <p:spPr>
              <a:xfrm>
                <a:off x="78254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38"/>
              <p:cNvSpPr/>
              <p:nvPr/>
            </p:nvSpPr>
            <p:spPr>
              <a:xfrm>
                <a:off x="89634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38"/>
              <p:cNvSpPr/>
              <p:nvPr/>
            </p:nvSpPr>
            <p:spPr>
              <a:xfrm>
                <a:off x="8800892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8"/>
              <p:cNvSpPr/>
              <p:nvPr/>
            </p:nvSpPr>
            <p:spPr>
              <a:xfrm>
                <a:off x="8638325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8"/>
              <p:cNvSpPr/>
              <p:nvPr/>
            </p:nvSpPr>
            <p:spPr>
              <a:xfrm>
                <a:off x="8475758" y="416662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38"/>
              <p:cNvSpPr/>
              <p:nvPr/>
            </p:nvSpPr>
            <p:spPr>
              <a:xfrm>
                <a:off x="83131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38"/>
              <p:cNvSpPr/>
              <p:nvPr/>
            </p:nvSpPr>
            <p:spPr>
              <a:xfrm>
                <a:off x="81506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38"/>
              <p:cNvSpPr/>
              <p:nvPr/>
            </p:nvSpPr>
            <p:spPr>
              <a:xfrm>
                <a:off x="79880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38"/>
              <p:cNvSpPr/>
              <p:nvPr/>
            </p:nvSpPr>
            <p:spPr>
              <a:xfrm>
                <a:off x="8800892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38"/>
              <p:cNvSpPr/>
              <p:nvPr/>
            </p:nvSpPr>
            <p:spPr>
              <a:xfrm>
                <a:off x="8638325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38"/>
              <p:cNvSpPr/>
              <p:nvPr/>
            </p:nvSpPr>
            <p:spPr>
              <a:xfrm>
                <a:off x="8475758" y="4007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38"/>
              <p:cNvSpPr/>
              <p:nvPr/>
            </p:nvSpPr>
            <p:spPr>
              <a:xfrm>
                <a:off x="8313192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38"/>
              <p:cNvSpPr/>
              <p:nvPr/>
            </p:nvSpPr>
            <p:spPr>
              <a:xfrm>
                <a:off x="81506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38"/>
              <p:cNvSpPr/>
              <p:nvPr/>
            </p:nvSpPr>
            <p:spPr>
              <a:xfrm>
                <a:off x="8638325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38"/>
              <p:cNvSpPr/>
              <p:nvPr/>
            </p:nvSpPr>
            <p:spPr>
              <a:xfrm>
                <a:off x="8475758" y="3847375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38"/>
              <p:cNvSpPr/>
              <p:nvPr/>
            </p:nvSpPr>
            <p:spPr>
              <a:xfrm>
                <a:off x="8313192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38"/>
              <p:cNvSpPr/>
              <p:nvPr/>
            </p:nvSpPr>
            <p:spPr>
              <a:xfrm>
                <a:off x="81506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38"/>
              <p:cNvSpPr/>
              <p:nvPr/>
            </p:nvSpPr>
            <p:spPr>
              <a:xfrm>
                <a:off x="8638325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38"/>
              <p:cNvSpPr/>
              <p:nvPr/>
            </p:nvSpPr>
            <p:spPr>
              <a:xfrm>
                <a:off x="8475758" y="5284000"/>
                <a:ext cx="65700" cy="65700"/>
              </a:xfrm>
              <a:prstGeom prst="mathMultiply">
                <a:avLst>
                  <a:gd fmla="val 23520" name="adj1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575" y="708450"/>
            <a:ext cx="6190340" cy="3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250" y="708450"/>
            <a:ext cx="6571675" cy="3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29"/>
          <p:cNvPicPr preferRelativeResize="0"/>
          <p:nvPr/>
        </p:nvPicPr>
        <p:blipFill rotWithShape="1">
          <a:blip r:embed="rId5">
            <a:alphaModFix/>
          </a:blip>
          <a:srcRect b="8160" l="0" r="0" t="13451"/>
          <a:stretch/>
        </p:blipFill>
        <p:spPr>
          <a:xfrm>
            <a:off x="1430250" y="708450"/>
            <a:ext cx="6571674" cy="37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8575" y="760663"/>
            <a:ext cx="6515500" cy="36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0250" y="708450"/>
            <a:ext cx="6571676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30"/>
          <p:cNvSpPr txBox="1"/>
          <p:nvPr/>
        </p:nvSpPr>
        <p:spPr>
          <a:xfrm>
            <a:off x="2123625" y="169725"/>
            <a:ext cx="43776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osefin Sans SemiBold"/>
                <a:ea typeface="Josefin Sans SemiBold"/>
                <a:cs typeface="Josefin Sans SemiBold"/>
                <a:sym typeface="Josefin Sans SemiBold"/>
              </a:rPr>
              <a:t>The NEURON</a:t>
            </a:r>
            <a:endParaRPr sz="40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1774" name="Google Shape;1774;p30"/>
          <p:cNvPicPr preferRelativeResize="0"/>
          <p:nvPr/>
        </p:nvPicPr>
        <p:blipFill rotWithShape="1">
          <a:blip r:embed="rId3">
            <a:alphaModFix/>
          </a:blip>
          <a:srcRect b="0" l="5322" r="9787" t="0"/>
          <a:stretch/>
        </p:blipFill>
        <p:spPr>
          <a:xfrm>
            <a:off x="623025" y="1201725"/>
            <a:ext cx="7503074" cy="3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3" y="1166475"/>
            <a:ext cx="7503075" cy="3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25" y="1201725"/>
            <a:ext cx="7627499" cy="3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50" y="1201725"/>
            <a:ext cx="7602976" cy="36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30"/>
          <p:cNvSpPr txBox="1"/>
          <p:nvPr/>
        </p:nvSpPr>
        <p:spPr>
          <a:xfrm>
            <a:off x="4644450" y="1835925"/>
            <a:ext cx="3208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∑ WiXi = X1.W1 + X2.W2 + ……+ XmWm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79" name="Google Shape;1779;p30"/>
          <p:cNvSpPr txBox="1"/>
          <p:nvPr/>
        </p:nvSpPr>
        <p:spPr>
          <a:xfrm>
            <a:off x="4079625" y="2943275"/>
            <a:ext cx="269100" cy="258600"/>
          </a:xfrm>
          <a:prstGeom prst="rect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785" name="Google Shape;1785;p31"/>
          <p:cNvPicPr preferRelativeResize="0"/>
          <p:nvPr/>
        </p:nvPicPr>
        <p:blipFill rotWithShape="1">
          <a:blip r:embed="rId3">
            <a:alphaModFix/>
          </a:blip>
          <a:srcRect b="0" l="0" r="0" t="16922"/>
          <a:stretch/>
        </p:blipFill>
        <p:spPr>
          <a:xfrm>
            <a:off x="152400" y="1432299"/>
            <a:ext cx="8839200" cy="29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- Working</a:t>
            </a:r>
            <a:endParaRPr/>
          </a:p>
        </p:txBody>
      </p:sp>
      <p:pic>
        <p:nvPicPr>
          <p:cNvPr id="1791" name="Google Shape;17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125" y="1112100"/>
            <a:ext cx="5597353" cy="3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875" y="1112100"/>
            <a:ext cx="5481850" cy="3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650" y="1112100"/>
            <a:ext cx="5752300" cy="3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1575" y="1112100"/>
            <a:ext cx="5795100" cy="36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575" y="1112100"/>
            <a:ext cx="6705149" cy="36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3"/>
          <p:cNvSpPr txBox="1"/>
          <p:nvPr>
            <p:ph type="title"/>
          </p:nvPr>
        </p:nvSpPr>
        <p:spPr>
          <a:xfrm>
            <a:off x="720000" y="373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- Training</a:t>
            </a:r>
            <a:endParaRPr/>
          </a:p>
        </p:txBody>
      </p:sp>
      <p:pic>
        <p:nvPicPr>
          <p:cNvPr id="1801" name="Google Shape;18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0" y="1212775"/>
            <a:ext cx="7106000" cy="34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33"/>
          <p:cNvPicPr preferRelativeResize="0"/>
          <p:nvPr/>
        </p:nvPicPr>
        <p:blipFill rotWithShape="1">
          <a:blip r:embed="rId4">
            <a:alphaModFix/>
          </a:blip>
          <a:srcRect b="3390" l="0" r="0" t="0"/>
          <a:stretch/>
        </p:blipFill>
        <p:spPr>
          <a:xfrm>
            <a:off x="1161175" y="1074225"/>
            <a:ext cx="7262824" cy="36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33"/>
          <p:cNvPicPr preferRelativeResize="0"/>
          <p:nvPr/>
        </p:nvPicPr>
        <p:blipFill rotWithShape="1">
          <a:blip r:embed="rId5">
            <a:alphaModFix/>
          </a:blip>
          <a:srcRect b="3567" l="0" r="0" t="0"/>
          <a:stretch/>
        </p:blipFill>
        <p:spPr>
          <a:xfrm>
            <a:off x="1161175" y="1053750"/>
            <a:ext cx="7213301" cy="36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675" y="1058038"/>
            <a:ext cx="7854976" cy="37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34"/>
          <p:cNvSpPr txBox="1"/>
          <p:nvPr>
            <p:ph type="title"/>
          </p:nvPr>
        </p:nvSpPr>
        <p:spPr>
          <a:xfrm>
            <a:off x="1189150" y="50725"/>
            <a:ext cx="7216500" cy="10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GRADIENT DESCENT</a:t>
            </a:r>
            <a:endParaRPr sz="3600"/>
          </a:p>
        </p:txBody>
      </p:sp>
      <p:pic>
        <p:nvPicPr>
          <p:cNvPr id="1810" name="Google Shape;18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50" y="1216975"/>
            <a:ext cx="4288336" cy="36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34"/>
          <p:cNvPicPr preferRelativeResize="0"/>
          <p:nvPr/>
        </p:nvPicPr>
        <p:blipFill rotWithShape="1">
          <a:blip r:embed="rId4">
            <a:alphaModFix/>
          </a:blip>
          <a:srcRect b="0" l="50418" r="0" t="0"/>
          <a:stretch/>
        </p:blipFill>
        <p:spPr>
          <a:xfrm>
            <a:off x="4344900" y="1216975"/>
            <a:ext cx="4288324" cy="32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388" y="846425"/>
            <a:ext cx="69627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34"/>
          <p:cNvSpPr txBox="1"/>
          <p:nvPr/>
        </p:nvSpPr>
        <p:spPr>
          <a:xfrm>
            <a:off x="395325" y="159375"/>
            <a:ext cx="82380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Josefin Sans SemiBold"/>
                <a:ea typeface="Josefin Sans SemiBold"/>
                <a:cs typeface="Josefin Sans SemiBold"/>
                <a:sym typeface="Josefin Sans SemiBold"/>
              </a:rPr>
              <a:t>STOCHASTIC GRADIENT DESCENT</a:t>
            </a:r>
            <a:endParaRPr sz="36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pic>
        <p:nvPicPr>
          <p:cNvPr id="1814" name="Google Shape;181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00" y="945975"/>
            <a:ext cx="8237999" cy="3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75" y="1123613"/>
            <a:ext cx="8480826" cy="386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Neural Network</a:t>
            </a:r>
            <a:endParaRPr/>
          </a:p>
        </p:txBody>
      </p:sp>
      <p:pic>
        <p:nvPicPr>
          <p:cNvPr id="1821" name="Google Shape;18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875" y="1264500"/>
            <a:ext cx="5756407" cy="37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75" y="1215400"/>
            <a:ext cx="8066851" cy="36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63" y="1264500"/>
            <a:ext cx="8119274" cy="34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323" y="1342500"/>
            <a:ext cx="7704000" cy="32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pic>
        <p:nvPicPr>
          <p:cNvPr id="1830" name="Google Shape;18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0" y="1269525"/>
            <a:ext cx="7278900" cy="35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36"/>
          <p:cNvSpPr txBox="1"/>
          <p:nvPr>
            <p:ph type="title"/>
          </p:nvPr>
        </p:nvSpPr>
        <p:spPr>
          <a:xfrm>
            <a:off x="882750" y="511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pic>
        <p:nvPicPr>
          <p:cNvPr id="1832" name="Google Shape;18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298" y="1061400"/>
            <a:ext cx="727889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200" y="1113800"/>
            <a:ext cx="751342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323" y="1061400"/>
            <a:ext cx="7404851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2325" y="1061400"/>
            <a:ext cx="740485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36"/>
          <p:cNvSpPr txBox="1"/>
          <p:nvPr/>
        </p:nvSpPr>
        <p:spPr>
          <a:xfrm>
            <a:off x="2703175" y="457200"/>
            <a:ext cx="3549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osefin Sans"/>
                <a:ea typeface="Josefin Sans"/>
                <a:cs typeface="Josefin Sans"/>
                <a:sym typeface="Josefin Sans"/>
              </a:rPr>
              <a:t>FLATTENING</a:t>
            </a:r>
            <a:endParaRPr sz="30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ind Spot in Vision: Scotoma by Slidesgo">
  <a:themeElements>
    <a:clrScheme name="Simple Light">
      <a:dk1>
        <a:srgbClr val="191919"/>
      </a:dk1>
      <a:lt1>
        <a:srgbClr val="F3F3F3"/>
      </a:lt1>
      <a:dk2>
        <a:srgbClr val="B7B7B7"/>
      </a:dk2>
      <a:lt2>
        <a:srgbClr val="6666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